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5" r:id="rId4"/>
    <p:sldId id="268" r:id="rId5"/>
    <p:sldId id="259" r:id="rId6"/>
    <p:sldId id="264" r:id="rId7"/>
    <p:sldId id="266" r:id="rId8"/>
    <p:sldId id="260" r:id="rId9"/>
    <p:sldId id="261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8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76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1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1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0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1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81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51451" y="1214438"/>
            <a:ext cx="8791575" cy="2387600"/>
          </a:xfrm>
        </p:spPr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Valkealan kajo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Seuravaatemallisto 2023</a:t>
            </a:r>
          </a:p>
          <a:p>
            <a:endParaRPr lang="fi-FI" dirty="0">
              <a:solidFill>
                <a:srgbClr val="FFFF00"/>
              </a:solidFill>
            </a:endParaRPr>
          </a:p>
          <a:p>
            <a:endParaRPr lang="fi-FI" dirty="0">
              <a:solidFill>
                <a:srgbClr val="FFFF00"/>
              </a:solidFill>
            </a:endParaRPr>
          </a:p>
        </p:txBody>
      </p:sp>
      <p:pic>
        <p:nvPicPr>
          <p:cNvPr id="5" name="Kuva 4" descr="Näyttölei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34" y="5934023"/>
            <a:ext cx="3629532" cy="74305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973" y="238382"/>
            <a:ext cx="1928593" cy="19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Naisten lyhyet trikoot PACE 36€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A470719-C64A-4583-9A4A-F9A79A47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62" y="2515711"/>
            <a:ext cx="6328698" cy="30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8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C4C789-4755-703E-EE1E-564B51B3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ELITE PANTS/HIIHTOHOUSUT 76€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27C98B-CB9C-D353-0DD7-8494909BD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377" y="1953087"/>
            <a:ext cx="4154749" cy="4465468"/>
          </a:xfrm>
        </p:spPr>
      </p:pic>
    </p:spTree>
    <p:extLst>
      <p:ext uri="{BB962C8B-B14F-4D97-AF65-F5344CB8AC3E}">
        <p14:creationId xmlns:p14="http://schemas.microsoft.com/office/powerpoint/2010/main" val="309045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FFFF00"/>
                </a:solidFill>
              </a:rPr>
              <a:t>Running</a:t>
            </a: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err="1">
                <a:solidFill>
                  <a:srgbClr val="FFFF00"/>
                </a:solidFill>
              </a:rPr>
              <a:t>jacket</a:t>
            </a:r>
            <a:r>
              <a:rPr lang="fi-FI" dirty="0">
                <a:solidFill>
                  <a:srgbClr val="FFFF00"/>
                </a:solidFill>
              </a:rPr>
              <a:t>: 78€/kpl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059" t="20559" r="17207" b="10326"/>
          <a:stretch/>
        </p:blipFill>
        <p:spPr>
          <a:xfrm>
            <a:off x="2921444" y="1883895"/>
            <a:ext cx="6345936" cy="4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15113-6071-423D-A755-5A59DCF4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FFFF00"/>
                </a:solidFill>
              </a:rPr>
              <a:t>Breeze</a:t>
            </a:r>
            <a:r>
              <a:rPr lang="fi-FI" dirty="0">
                <a:solidFill>
                  <a:srgbClr val="FFFF00"/>
                </a:solidFill>
              </a:rPr>
              <a:t>-takki 71€/KPL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C52D543-ECDB-4F1A-A30D-9A2E7C88B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23" t="15926" r="53399" b="61036"/>
          <a:stretch/>
        </p:blipFill>
        <p:spPr>
          <a:xfrm>
            <a:off x="3061252" y="2239076"/>
            <a:ext cx="6069495" cy="3451284"/>
          </a:xfrm>
        </p:spPr>
      </p:pic>
    </p:spTree>
    <p:extLst>
      <p:ext uri="{BB962C8B-B14F-4D97-AF65-F5344CB8AC3E}">
        <p14:creationId xmlns:p14="http://schemas.microsoft.com/office/powerpoint/2010/main" val="30221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85BB48-47F2-3537-5B9B-EA1B70A2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RETRO TAKKI 62€/KPL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7E57BC0-2258-BE9C-CBF0-E8776351C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95" t="37963" r="25296" b="28585"/>
          <a:stretch/>
        </p:blipFill>
        <p:spPr bwMode="auto">
          <a:xfrm>
            <a:off x="3563159" y="2796803"/>
            <a:ext cx="5062508" cy="2447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038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T-paita: 38€/kpl</a:t>
            </a:r>
          </a:p>
        </p:txBody>
      </p:sp>
      <p:pic>
        <p:nvPicPr>
          <p:cNvPr id="4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51" t="31484" r="20163" b="11598"/>
          <a:stretch/>
        </p:blipFill>
        <p:spPr>
          <a:xfrm>
            <a:off x="2667931" y="2557669"/>
            <a:ext cx="6852962" cy="3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>
                <a:solidFill>
                  <a:srgbClr val="FFFF00"/>
                </a:solidFill>
              </a:rPr>
            </a:br>
            <a:r>
              <a:rPr lang="fi-FI" dirty="0">
                <a:solidFill>
                  <a:srgbClr val="FFFF00"/>
                </a:solidFill>
              </a:rPr>
              <a:t>WO’S LONG TOP 41€/</a:t>
            </a:r>
            <a:r>
              <a:rPr lang="fi-FI" dirty="0" err="1">
                <a:solidFill>
                  <a:srgbClr val="FFFF00"/>
                </a:solidFill>
              </a:rPr>
              <a:t>Wo’s</a:t>
            </a: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err="1">
                <a:solidFill>
                  <a:srgbClr val="FFFF00"/>
                </a:solidFill>
              </a:rPr>
              <a:t>half</a:t>
            </a:r>
            <a:r>
              <a:rPr lang="fi-FI" dirty="0">
                <a:solidFill>
                  <a:srgbClr val="FFFF00"/>
                </a:solidFill>
              </a:rPr>
              <a:t> long top 38€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706724" y="2619034"/>
            <a:ext cx="402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FF00"/>
                </a:solidFill>
              </a:rPr>
              <a:t>Wo’s</a:t>
            </a:r>
            <a:r>
              <a:rPr lang="fi-FI" dirty="0">
                <a:solidFill>
                  <a:srgbClr val="FFFF00"/>
                </a:solidFill>
              </a:rPr>
              <a:t> long top (naisten/tyttöjen malli)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E71CED-E7A1-4E4A-A07C-A6F03BE64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5" t="51218" r="56202" b="15448"/>
          <a:stretch/>
        </p:blipFill>
        <p:spPr>
          <a:xfrm>
            <a:off x="1706724" y="2988366"/>
            <a:ext cx="3444216" cy="32961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F6E19F-B5C7-417C-94F8-CC9A7687F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59" b="59230"/>
          <a:stretch/>
        </p:blipFill>
        <p:spPr>
          <a:xfrm>
            <a:off x="6550992" y="3034749"/>
            <a:ext cx="3545146" cy="218182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87CE086-4C11-4E10-8E1D-54948E228646}"/>
              </a:ext>
            </a:extLst>
          </p:cNvPr>
          <p:cNvSpPr txBox="1"/>
          <p:nvPr/>
        </p:nvSpPr>
        <p:spPr>
          <a:xfrm>
            <a:off x="6355016" y="2665417"/>
            <a:ext cx="41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FF00"/>
                </a:solidFill>
              </a:rPr>
              <a:t>Wo’s</a:t>
            </a: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err="1">
                <a:solidFill>
                  <a:srgbClr val="FFFF00"/>
                </a:solidFill>
              </a:rPr>
              <a:t>half</a:t>
            </a:r>
            <a:r>
              <a:rPr lang="fi-FI" dirty="0">
                <a:solidFill>
                  <a:srgbClr val="FFFF00"/>
                </a:solidFill>
              </a:rPr>
              <a:t> long top (naisten/tyttöjen malli</a:t>
            </a:r>
          </a:p>
        </p:txBody>
      </p:sp>
    </p:spTree>
    <p:extLst>
      <p:ext uri="{BB962C8B-B14F-4D97-AF65-F5344CB8AC3E}">
        <p14:creationId xmlns:p14="http://schemas.microsoft.com/office/powerpoint/2010/main" val="396493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BDDCD-A557-466D-BD32-3000CAC0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FF00"/>
                </a:solidFill>
              </a:rPr>
              <a:t>Miesten </a:t>
            </a:r>
            <a:r>
              <a:rPr lang="fi-FI" dirty="0" err="1">
                <a:solidFill>
                  <a:srgbClr val="FFFF00"/>
                </a:solidFill>
              </a:rPr>
              <a:t>Running</a:t>
            </a:r>
            <a:r>
              <a:rPr lang="fi-FI" dirty="0">
                <a:solidFill>
                  <a:srgbClr val="FFFF00"/>
                </a:solidFill>
              </a:rPr>
              <a:t> singlet 37€/kpl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C7D9FB7-8353-4084-969A-4E300F370C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61574"/>
          <a:stretch/>
        </p:blipFill>
        <p:spPr>
          <a:xfrm>
            <a:off x="3770537" y="2827516"/>
            <a:ext cx="4650926" cy="3182043"/>
          </a:xfrm>
        </p:spPr>
      </p:pic>
    </p:spTree>
    <p:extLst>
      <p:ext uri="{BB962C8B-B14F-4D97-AF65-F5344CB8AC3E}">
        <p14:creationId xmlns:p14="http://schemas.microsoft.com/office/powerpoint/2010/main" val="32141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FFFF00"/>
                </a:solidFill>
              </a:rPr>
              <a:t>Endurance</a:t>
            </a:r>
            <a:r>
              <a:rPr lang="fi-FI" dirty="0">
                <a:solidFill>
                  <a:srgbClr val="FFFF00"/>
                </a:solidFill>
              </a:rPr>
              <a:t>/</a:t>
            </a:r>
            <a:r>
              <a:rPr lang="fi-FI" dirty="0" err="1">
                <a:solidFill>
                  <a:srgbClr val="FFFF00"/>
                </a:solidFill>
              </a:rPr>
              <a:t>Running</a:t>
            </a:r>
            <a:r>
              <a:rPr lang="fi-FI" dirty="0">
                <a:solidFill>
                  <a:srgbClr val="FFFF00"/>
                </a:solidFill>
              </a:rPr>
              <a:t> housut 47€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639" t="11049" r="37795" b="24636"/>
          <a:stretch/>
        </p:blipFill>
        <p:spPr>
          <a:xfrm>
            <a:off x="2518117" y="2459437"/>
            <a:ext cx="2771335" cy="3772095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348" t="24151" r="36069" b="11492"/>
          <a:stretch/>
        </p:blipFill>
        <p:spPr>
          <a:xfrm>
            <a:off x="6597747" y="2459437"/>
            <a:ext cx="2771335" cy="377209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2518117" y="209708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FF00"/>
                </a:solidFill>
              </a:rPr>
              <a:t>Running</a:t>
            </a:r>
            <a:r>
              <a:rPr lang="fi-FI" dirty="0"/>
              <a:t> </a:t>
            </a:r>
            <a:r>
              <a:rPr lang="fi-FI" dirty="0" err="1">
                <a:solidFill>
                  <a:srgbClr val="FFFF00"/>
                </a:solidFill>
              </a:rPr>
              <a:t>pants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597747" y="2090105"/>
            <a:ext cx="191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FF00"/>
                </a:solidFill>
              </a:rPr>
              <a:t>Endurance</a:t>
            </a: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err="1">
                <a:solidFill>
                  <a:srgbClr val="FFFF00"/>
                </a:solidFill>
              </a:rPr>
              <a:t>pants</a:t>
            </a:r>
            <a:endParaRPr lang="fi-F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8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rgbClr val="FFFF00"/>
                </a:solidFill>
              </a:rPr>
              <a:t>Pitkät trikoot </a:t>
            </a:r>
            <a:r>
              <a:rPr lang="fi-FI" dirty="0" err="1">
                <a:solidFill>
                  <a:srgbClr val="FFFF00"/>
                </a:solidFill>
              </a:rPr>
              <a:t>Koio</a:t>
            </a:r>
            <a:r>
              <a:rPr lang="fi-FI" dirty="0">
                <a:solidFill>
                  <a:srgbClr val="FFFF00"/>
                </a:solidFill>
              </a:rPr>
              <a:t> long 41€</a:t>
            </a:r>
            <a:br>
              <a:rPr lang="fi-FI" dirty="0">
                <a:solidFill>
                  <a:srgbClr val="FFFF00"/>
                </a:solidFill>
              </a:rPr>
            </a:br>
            <a:r>
              <a:rPr lang="fi-FI" dirty="0">
                <a:solidFill>
                  <a:srgbClr val="FFFF00"/>
                </a:solidFill>
              </a:rPr>
              <a:t>½ pitkät trikoot </a:t>
            </a:r>
            <a:r>
              <a:rPr lang="fi-FI" dirty="0" err="1">
                <a:solidFill>
                  <a:srgbClr val="FFFF00"/>
                </a:solidFill>
              </a:rPr>
              <a:t>Koio</a:t>
            </a: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err="1">
                <a:solidFill>
                  <a:srgbClr val="FFFF00"/>
                </a:solidFill>
              </a:rPr>
              <a:t>half</a:t>
            </a:r>
            <a:r>
              <a:rPr lang="fi-FI" dirty="0">
                <a:solidFill>
                  <a:srgbClr val="FFFF00"/>
                </a:solidFill>
              </a:rPr>
              <a:t> long 36€</a:t>
            </a: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260" t="25487" r="34842" b="15447"/>
          <a:stretch/>
        </p:blipFill>
        <p:spPr>
          <a:xfrm>
            <a:off x="2113320" y="2466419"/>
            <a:ext cx="4215224" cy="3793702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989" t="26258" r="28705" b="14639"/>
          <a:stretch/>
        </p:blipFill>
        <p:spPr>
          <a:xfrm>
            <a:off x="6328544" y="2466418"/>
            <a:ext cx="5020750" cy="379370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2113320" y="2087078"/>
            <a:ext cx="192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FF00"/>
                </a:solidFill>
              </a:rPr>
              <a:t>Koio</a:t>
            </a:r>
            <a:r>
              <a:rPr lang="fi-FI" dirty="0">
                <a:solidFill>
                  <a:srgbClr val="FFFF00"/>
                </a:solidFill>
              </a:rPr>
              <a:t> long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328544" y="2087078"/>
            <a:ext cx="215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FF00"/>
                </a:solidFill>
              </a:rPr>
              <a:t>Koio</a:t>
            </a:r>
            <a:r>
              <a:rPr lang="fi-FI" dirty="0">
                <a:solidFill>
                  <a:srgbClr val="FFFF00"/>
                </a:solidFill>
              </a:rPr>
              <a:t> </a:t>
            </a:r>
            <a:r>
              <a:rPr lang="fi-FI" dirty="0" err="1">
                <a:solidFill>
                  <a:srgbClr val="FFFF00"/>
                </a:solidFill>
              </a:rPr>
              <a:t>half</a:t>
            </a:r>
            <a:r>
              <a:rPr lang="fi-FI" dirty="0">
                <a:solidFill>
                  <a:srgbClr val="FFFF00"/>
                </a:solidFill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4118133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Piiri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Piiri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Override1.xml><?xml version="1.0" encoding="utf-8"?>
<a:themeOverride xmlns:a="http://schemas.openxmlformats.org/drawingml/2006/main">
  <a:clrScheme name="Piiri">
    <a:dk1>
      <a:sysClr val="windowText" lastClr="000000"/>
    </a:dk1>
    <a:lt1>
      <a:sysClr val="window" lastClr="FFFFFF"/>
    </a:lt1>
    <a:dk2>
      <a:srgbClr val="252C36"/>
    </a:dk2>
    <a:lt2>
      <a:srgbClr val="7C96A3"/>
    </a:lt2>
    <a:accent1>
      <a:srgbClr val="4FD093"/>
    </a:accent1>
    <a:accent2>
      <a:srgbClr val="54BCDF"/>
    </a:accent2>
    <a:accent3>
      <a:srgbClr val="A262D0"/>
    </a:accent3>
    <a:accent4>
      <a:srgbClr val="D7537B"/>
    </a:accent4>
    <a:accent5>
      <a:srgbClr val="E78045"/>
    </a:accent5>
    <a:accent6>
      <a:srgbClr val="84C350"/>
    </a:accent6>
    <a:hlink>
      <a:srgbClr val="22FFFF"/>
    </a:hlink>
    <a:folHlink>
      <a:srgbClr val="9BF3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109</Words>
  <Application>Microsoft Office PowerPoint</Application>
  <PresentationFormat>Laajakuva</PresentationFormat>
  <Paragraphs>18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Tw Cen MT</vt:lpstr>
      <vt:lpstr>Piiri</vt:lpstr>
      <vt:lpstr>Valkealan kajo</vt:lpstr>
      <vt:lpstr>Running jacket: 78€/kpl</vt:lpstr>
      <vt:lpstr>Breeze-takki 71€/KPL</vt:lpstr>
      <vt:lpstr>RETRO TAKKI 62€/KPL</vt:lpstr>
      <vt:lpstr>T-paita: 38€/kpl</vt:lpstr>
      <vt:lpstr> WO’S LONG TOP 41€/Wo’s half long top 38€</vt:lpstr>
      <vt:lpstr>Miesten Running singlet 37€/kpl</vt:lpstr>
      <vt:lpstr>Endurance/Running housut 47€</vt:lpstr>
      <vt:lpstr>Pitkät trikoot Koio long 41€ ½ pitkät trikoot Koio half long 36€ </vt:lpstr>
      <vt:lpstr>Naisten lyhyet trikoot PACE 36€</vt:lpstr>
      <vt:lpstr>ELITE PANTS/HIIHTOHOUSUT 76€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Valkealan kajo</dc:title>
  <dc:creator>Paula</dc:creator>
  <cp:lastModifiedBy>Susanna Pasi</cp:lastModifiedBy>
  <cp:revision>35</cp:revision>
  <dcterms:created xsi:type="dcterms:W3CDTF">2017-01-27T13:01:35Z</dcterms:created>
  <dcterms:modified xsi:type="dcterms:W3CDTF">2023-02-23T09:14:52Z</dcterms:modified>
</cp:coreProperties>
</file>